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70" r:id="rId2"/>
    <p:sldId id="272" r:id="rId3"/>
    <p:sldId id="258" r:id="rId4"/>
    <p:sldId id="259" r:id="rId5"/>
    <p:sldId id="274" r:id="rId6"/>
    <p:sldId id="275" r:id="rId7"/>
    <p:sldId id="289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86" r:id="rId19"/>
    <p:sldId id="287" r:id="rId20"/>
    <p:sldId id="291" r:id="rId21"/>
    <p:sldId id="292" r:id="rId22"/>
    <p:sldId id="293" r:id="rId23"/>
    <p:sldId id="294" r:id="rId24"/>
    <p:sldId id="296" r:id="rId25"/>
    <p:sldId id="288" r:id="rId26"/>
  </p:sldIdLst>
  <p:sldSz cx="12192000" cy="6858000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Helvetica" panose="020B0604020202020204" pitchFamily="34" charset="0"/>
      <p:regular r:id="rId40"/>
      <p:bold r:id="rId41"/>
      <p:italic r:id="rId42"/>
      <p:boldItalic r:id="rId43"/>
    </p:embeddedFont>
    <p:embeddedFont>
      <p:font typeface="Sen" pitchFamily="2" charset="0"/>
      <p:regular r:id="rId44"/>
      <p:bold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181" autoAdjust="0"/>
  </p:normalViewPr>
  <p:slideViewPr>
    <p:cSldViewPr snapToGrid="0">
      <p:cViewPr varScale="1">
        <p:scale>
          <a:sx n="64" d="100"/>
          <a:sy n="64" d="100"/>
        </p:scale>
        <p:origin x="22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20. 2. 2022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url druhého requestu</a:t>
            </a:r>
          </a:p>
          <a:p>
            <a:r>
              <a:rPr lang="sk-SK" noProof="0" dirty="0"/>
              <a:t>Regular expressions</a:t>
            </a:r>
          </a:p>
          <a:p>
            <a:r>
              <a:rPr lang="sk-SK" noProof="0" dirty="0"/>
              <a:t>Náročný syntax </a:t>
            </a:r>
          </a:p>
          <a:p>
            <a:r>
              <a:rPr lang="sk-SK" noProof="0" dirty="0"/>
              <a:t>Široká využiteľnosť a funkcionalita</a:t>
            </a:r>
          </a:p>
          <a:p>
            <a:r>
              <a:rPr lang="sk-SK" noProof="0" dirty="0"/>
              <a:t>RegExp nájde taký String ktorý: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začína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&lt;=name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….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“&gt;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(.*)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 medzi nimi obsahuje akékoľvek množstvo akýchkoľvek znakov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Nájdený String je csrfToken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Zabezpečenie proti tomuto typu útokov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Je rendomizovany, preto ho potrebujem prikladať do každého requestu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request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Odpoveď na login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Obsahuje 3 nové cookies</a:t>
            </a:r>
          </a:p>
          <a:p>
            <a:r>
              <a:rPr lang="sk-SK" noProof="0" dirty="0"/>
              <a:t>Vracia sa so status kódom 302</a:t>
            </a:r>
          </a:p>
          <a:p>
            <a:r>
              <a:rPr lang="sk-SK" noProof="0" dirty="0"/>
              <a:t>To je presmerovanie</a:t>
            </a:r>
          </a:p>
          <a:p>
            <a:r>
              <a:rPr lang="sk-SK" noProof="0" dirty="0"/>
              <a:t>Dalsi dôležitý header field je location, ktorý obraňuje ciel presmerovania</a:t>
            </a:r>
          </a:p>
          <a:p>
            <a:r>
              <a:rPr lang="sk-SK" noProof="0" dirty="0"/>
              <a:t>Od správnosti údajov záleží jeho obsah</a:t>
            </a:r>
          </a:p>
          <a:p>
            <a:r>
              <a:rPr lang="sk-SK" noProof="0" dirty="0"/>
              <a:t>Ak boli údaje správne ako aj všetky parametre, location =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 však niektorý z faktorov prihlásenia nebol správny</a:t>
            </a:r>
          </a:p>
          <a:p>
            <a:r>
              <a:rPr lang="sk-SK" noProof="0" dirty="0"/>
              <a:t>Location = error page naspäť na login stránke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If na overenie úspešnosti prihlásenia sa pozrie na header field location a porovná či obsahuje</a:t>
            </a:r>
          </a:p>
          <a:p>
            <a:r>
              <a:rPr lang="sk-SK" noProof="0" dirty="0"/>
              <a:t>String bad, odkaz na error stránku</a:t>
            </a:r>
          </a:p>
          <a:p>
            <a:r>
              <a:rPr lang="sk-SK" noProof="0" dirty="0"/>
              <a:t>Ak áno, ukonči funkciu s výnimkou Nesprávne údaje</a:t>
            </a:r>
          </a:p>
          <a:p>
            <a:r>
              <a:rPr lang="sk-SK" noProof="0" dirty="0"/>
              <a:t>Posledný request nasleduje presmerovanie z predošlej odpovede</a:t>
            </a:r>
          </a:p>
          <a:p>
            <a:r>
              <a:rPr lang="sk-SK" noProof="0" dirty="0"/>
              <a:t>Čiže request ktorý nám vráti potrebne údaje smeruje na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r>
              <a:rPr lang="sk-SK" noProof="0" dirty="0"/>
              <a:t>Pasovanie dát, nečitateľne json dáta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Sformátovaný súbor json ma viac ako </a:t>
            </a:r>
            <a:r>
              <a:rPr lang="sk-SK" b="1" noProof="0" dirty="0"/>
              <a:t>12000</a:t>
            </a:r>
            <a:r>
              <a:rPr lang="sk-SK" noProof="0" dirty="0"/>
              <a:t> riadkov</a:t>
            </a:r>
          </a:p>
          <a:p>
            <a:r>
              <a:rPr lang="sk-SK" noProof="0" dirty="0"/>
              <a:t>V mojej aplikácii sa využívajú dve časti z týchto dát</a:t>
            </a:r>
          </a:p>
          <a:p>
            <a:r>
              <a:rPr lang="sk-SK" b="1" noProof="0" dirty="0"/>
              <a:t>Dbi</a:t>
            </a:r>
            <a:r>
              <a:rPr lang="sk-SK" noProof="0" dirty="0"/>
              <a:t> a </a:t>
            </a:r>
            <a:r>
              <a:rPr lang="sk-SK" b="1" noProof="0" dirty="0"/>
              <a:t>dp</a:t>
            </a:r>
          </a:p>
          <a:p>
            <a:r>
              <a:rPr lang="sk-SK" noProof="0" dirty="0"/>
              <a:t>Dbi obsahuje dáta o učebniach, učiteľoch, predmetoch, študentoch</a:t>
            </a:r>
          </a:p>
          <a:p>
            <a:r>
              <a:rPr lang="sk-SK" noProof="0" dirty="0"/>
              <a:t>Dp obsahuje zoznam aktuálnych plánov na každý deň v aktuálnom týždni</a:t>
            </a:r>
          </a:p>
          <a:p>
            <a:r>
              <a:rPr lang="sk-SK" noProof="0" dirty="0"/>
              <a:t>Tento plán obsahuje aj suplovanie, takže rozvrh je vždy </a:t>
            </a:r>
            <a:r>
              <a:rPr lang="sk-SK" b="1" noProof="0" dirty="0"/>
              <a:t>aktuálny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Začiatkom máp a navigácie bolo vytvorenie plánov školy, všetkých budov a pochodí</a:t>
            </a:r>
            <a:r>
              <a:rPr lang="en-GB" noProof="0" dirty="0"/>
              <a:t>.</a:t>
            </a:r>
            <a:endParaRPr lang="sk-SK" noProof="0" dirty="0"/>
          </a:p>
          <a:p>
            <a:r>
              <a:rPr lang="sk-SK" noProof="0" dirty="0"/>
              <a:t>Pre navigovanie som na každom poschodí vytvoril navigačné body </a:t>
            </a:r>
          </a:p>
          <a:p>
            <a:r>
              <a:rPr lang="sk-SK" noProof="0" dirty="0"/>
              <a:t>Ďalej som tieto body prepojil a zakreslil plán ich prepojenia</a:t>
            </a:r>
          </a:p>
          <a:p>
            <a:r>
              <a:rPr lang="sk-SK" noProof="0" dirty="0"/>
              <a:t>Ďalej som zapísal prepojenia do vhodného formátu pre použitý algoritmus</a:t>
            </a:r>
          </a:p>
          <a:p>
            <a:r>
              <a:rPr lang="sk-SK" noProof="0" dirty="0"/>
              <a:t>A Zapísal súradnice týchto bodov a učebni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10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Plány školy som získal vďaka konzultantke môjho projektu, pani profesorke Polákovej. </a:t>
            </a:r>
          </a:p>
          <a:p>
            <a:r>
              <a:rPr lang="sk-SK" noProof="0" dirty="0"/>
              <a:t>Tieto plány neboli zrovna ideálne, pretože boli naskenovane z papiera, nerovné a ich prekresľovanie bolo náročne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Prvým krokom pri vytváraní bodov bolo ich zakreslenie do plánov. </a:t>
            </a:r>
          </a:p>
          <a:p>
            <a:r>
              <a:rPr lang="sk-SK" noProof="0" dirty="0"/>
              <a:t>Po tom ako som všetkých 208 bodov vytvoril, som všetky tieto body zapísal do kódu.</a:t>
            </a:r>
          </a:p>
          <a:p>
            <a:endParaRPr lang="sk-SK" noProof="0" dirty="0"/>
          </a:p>
          <a:p>
            <a:r>
              <a:rPr lang="sk-SK" noProof="0" dirty="0"/>
              <a:t>Body som zapísal vo formáte mapy, ktorej kľúčom je názov poschodia a hodnotou je </a:t>
            </a:r>
          </a:p>
          <a:p>
            <a:r>
              <a:rPr lang="sk-SK" noProof="0" dirty="0"/>
              <a:t>Ďalšia mapa ktorá obsahuje názov bodu a jeho súradnice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Prepojenie bodov som si najprv navrhol vo Figme na každé poschodie</a:t>
            </a:r>
          </a:p>
          <a:p>
            <a:r>
              <a:rPr lang="sk-SK" noProof="0" dirty="0"/>
              <a:t>Existuje viac ako 43 tisíc možných kombinácii trás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</a:t>
            </a:r>
          </a:p>
          <a:p>
            <a:endParaRPr lang="sk-SK" noProof="0" dirty="0"/>
          </a:p>
          <a:p>
            <a:r>
              <a:rPr lang="sk-SK" noProof="0" dirty="0"/>
              <a:t>Ktorej kľuč je názov navigačného bodu, a hodnotou je mapa, ktorá obsahuje všetky susedné body a vzdialenosť medzi nimi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 Mojim cieľom bolo vytvoriť funkčnú a praktickú aplikáciu pre študentov ale aj učiteľov v ktorej som sa zameral</a:t>
            </a:r>
          </a:p>
          <a:p>
            <a:r>
              <a:rPr lang="sk-SK" noProof="0" dirty="0"/>
              <a:t> na jednoduchý, no priateľský dizajn s intuitívnym ovládaním ako </a:t>
            </a:r>
            <a:r>
              <a:rPr lang="en-GB" noProof="0" dirty="0" err="1"/>
              <a:t>aj</a:t>
            </a:r>
            <a:r>
              <a:rPr lang="en-GB" noProof="0" dirty="0"/>
              <a:t> </a:t>
            </a:r>
            <a:r>
              <a:rPr lang="sk-SK" noProof="0" dirty="0"/>
              <a:t>množstvom funkcií pre každodenný život študent.</a:t>
            </a:r>
          </a:p>
          <a:p>
            <a:r>
              <a:rPr lang="sk-SK" noProof="0" dirty="0"/>
              <a:t> Aplikácia by mala byt spoľahlivá a vždy dostupná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r>
              <a:rPr lang="sk-SK" noProof="0" dirty="0"/>
              <a:t>Hlavná obrazovka máp kde sa vyhľadáva, obrazovka vyhľadávania a obrazovka s mapou na celú obrazovku</a:t>
            </a:r>
          </a:p>
          <a:p>
            <a:r>
              <a:rPr lang="sk-SK" noProof="0" dirty="0"/>
              <a:t>Všetky mapy sa dajú priblížiť, a zobrazenie názovu sa da jednoducho vypnúť jedným tlačidlom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obrazovke menu jedálne je zobrazene menu na </a:t>
            </a:r>
            <a:r>
              <a:rPr lang="sk-SK" b="1" noProof="0" dirty="0"/>
              <a:t>aktuálny</a:t>
            </a:r>
            <a:r>
              <a:rPr lang="sk-SK" noProof="0" dirty="0"/>
              <a:t> týždeň.</a:t>
            </a:r>
          </a:p>
          <a:p>
            <a:r>
              <a:rPr lang="sk-SK" noProof="0" dirty="0"/>
              <a:t>Tieto dáta získavam pomocou </a:t>
            </a:r>
            <a:r>
              <a:rPr lang="sk-SK" b="1" noProof="0" dirty="0"/>
              <a:t>http</a:t>
            </a:r>
            <a:r>
              <a:rPr lang="sk-SK" noProof="0" dirty="0"/>
              <a:t> requestu na stránku jedálne.</a:t>
            </a:r>
          </a:p>
          <a:p>
            <a:r>
              <a:rPr lang="sk-SK" noProof="0" dirty="0"/>
              <a:t>Odpoveď z tohto requestu spracujem a z </a:t>
            </a:r>
            <a:r>
              <a:rPr lang="sk-SK" b="1" noProof="0" dirty="0"/>
              <a:t>HTML</a:t>
            </a:r>
            <a:r>
              <a:rPr lang="sk-SK" noProof="0" dirty="0"/>
              <a:t> kódu stránky extrahujem menu dáta.</a:t>
            </a:r>
          </a:p>
          <a:p>
            <a:r>
              <a:rPr lang="sk-SK" noProof="0" dirty="0"/>
              <a:t>Na spodku obrazovky je tlačidlo ktoré v prehliadači </a:t>
            </a:r>
            <a:r>
              <a:rPr lang="sk-SK" b="1" noProof="0" dirty="0"/>
              <a:t>otvorí</a:t>
            </a:r>
            <a:r>
              <a:rPr lang="sk-SK" noProof="0" dirty="0"/>
              <a:t> stránku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</a:t>
            </a:r>
            <a:r>
              <a:rPr lang="sk-SK" b="1" noProof="0" dirty="0"/>
              <a:t>nastaveniach máp </a:t>
            </a:r>
            <a:r>
              <a:rPr lang="sk-SK" noProof="0" dirty="0"/>
              <a:t>sa dajú nastaviť či sa majú názvy učebni predvolene zobrazovať, vybrať si predvolene zobrazené poschodie</a:t>
            </a:r>
          </a:p>
          <a:p>
            <a:r>
              <a:rPr lang="sk-SK" noProof="0" dirty="0"/>
              <a:t>A vymazať históriu vyhľadávania v navigácii</a:t>
            </a:r>
          </a:p>
          <a:p>
            <a:endParaRPr lang="sk-SK" noProof="0" dirty="0"/>
          </a:p>
          <a:p>
            <a:r>
              <a:rPr lang="sk-SK" b="1" noProof="0" dirty="0"/>
              <a:t>Nastavenia účtu </a:t>
            </a:r>
            <a:r>
              <a:rPr lang="sk-SK" noProof="0" dirty="0"/>
              <a:t>obsahujú dva podobne formuláre na zmenu hesla</a:t>
            </a:r>
          </a:p>
          <a:p>
            <a:r>
              <a:rPr lang="sk-SK" noProof="0" dirty="0"/>
              <a:t>Jeden formulár zmení heslo od </a:t>
            </a:r>
            <a:r>
              <a:rPr lang="sk-SK" b="1" noProof="0" dirty="0"/>
              <a:t>EduPage</a:t>
            </a:r>
            <a:r>
              <a:rPr lang="sk-SK" noProof="0" dirty="0"/>
              <a:t> v databáze</a:t>
            </a:r>
          </a:p>
          <a:p>
            <a:r>
              <a:rPr lang="sk-SK" noProof="0" dirty="0"/>
              <a:t>A druhy zmení heslo od aplikačného účtu, ale je zobrazene v prípade iba ak je používateľ prihlásený cez email a heslo</a:t>
            </a:r>
          </a:p>
          <a:p>
            <a:endParaRPr lang="sk-SK" noProof="0" dirty="0"/>
          </a:p>
          <a:p>
            <a:r>
              <a:rPr lang="sk-SK" noProof="0" dirty="0"/>
              <a:t>Nastavenia sa ukladajú do lokálnej databázy, ktorú poskytuje balíček </a:t>
            </a:r>
            <a:r>
              <a:rPr lang="sk-SK" b="1" noProof="0" dirty="0"/>
              <a:t>HIVE</a:t>
            </a:r>
          </a:p>
          <a:p>
            <a:r>
              <a:rPr lang="sk-SK" noProof="0" dirty="0"/>
              <a:t>Hive ukladá tzv. </a:t>
            </a:r>
            <a:r>
              <a:rPr lang="sk-SK" b="1" noProof="0" dirty="0"/>
              <a:t>boxy</a:t>
            </a:r>
            <a:r>
              <a:rPr lang="sk-SK" noProof="0" dirty="0"/>
              <a:t> ktoré majú unikátny identifikačný názov, a v mojom prípade obsahujú tri vstupy, bool zobrazenia vstupov, string podlažia a list histórie vyhľadávania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mojej mobilnej aplikácie som použil tieto frameworky, knižnice a programy ktoré vidíte na obrazovke. Medzi hlavné patrí </a:t>
            </a:r>
          </a:p>
          <a:p>
            <a:r>
              <a:rPr lang="sk-SK" b="1" noProof="0" dirty="0"/>
              <a:t>flutter</a:t>
            </a:r>
            <a:r>
              <a:rPr lang="sk-SK" noProof="0" dirty="0"/>
              <a:t>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Hive(balíček pre Lokálnu Databázu na zariadeni),</a:t>
            </a:r>
            <a:br>
              <a:rPr lang="sk-SK" noProof="0" dirty="0"/>
            </a:br>
            <a:r>
              <a:rPr lang="sk-SK" noProof="0" dirty="0"/>
              <a:t>	Figma(Návrh Aplikácie, kreslenie plánov školy),</a:t>
            </a:r>
            <a:br>
              <a:rPr lang="sk-SK" noProof="0" dirty="0"/>
            </a:br>
            <a:r>
              <a:rPr lang="sk-SK" noProof="0" dirty="0"/>
              <a:t>	Git(Zálohovanie a verziovanie kódu), </a:t>
            </a:r>
            <a:br>
              <a:rPr lang="sk-SK" noProof="0" dirty="0"/>
            </a:br>
            <a:r>
              <a:rPr lang="sk-SK" noProof="0" dirty="0"/>
              <a:t>	VSC(preferovaný editor 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údajov využívam služby Firebase. </a:t>
            </a:r>
          </a:p>
          <a:p>
            <a:r>
              <a:rPr lang="sk-SK" noProof="0" dirty="0"/>
              <a:t>Rozhodujúcimi faktormi pre výber Firebase služieb bolo ich množstvo a diverzita bez povinnosti predplatenia</a:t>
            </a:r>
          </a:p>
          <a:p>
            <a:r>
              <a:rPr lang="sk-SK" noProof="0" dirty="0"/>
              <a:t>Ďalej keďže Firebase ako aj Flutter je vyvíjaný Google, ich vzájomná integrácia je intuitívna a s rozsiahlou dokumentáciou.</a:t>
            </a:r>
          </a:p>
          <a:p>
            <a:endParaRPr lang="sk-SK" noProof="0" dirty="0"/>
          </a:p>
          <a:p>
            <a:r>
              <a:rPr lang="sk-SK" noProof="0" dirty="0"/>
              <a:t>Na prihlasovanie a registrovanie slúži Firebase modul Firebase Authentification.</a:t>
            </a:r>
          </a:p>
          <a:p>
            <a:r>
              <a:rPr lang="sk-SK" noProof="0" dirty="0"/>
              <a:t>Registrácia a prihlasovanie je možné dvoma spôsobmi, pomocou emailu a hesla a pomocou účtu Google.</a:t>
            </a:r>
          </a:p>
          <a:p>
            <a:endParaRPr lang="sk-SK" noProof="0" dirty="0"/>
          </a:p>
          <a:p>
            <a:r>
              <a:rPr lang="sk-SK" noProof="0" dirty="0"/>
              <a:t>Ku každému používateľova sa po registrovaný jednou z týchto metód pridelí unikátne UID ktoré sa ďalej v aplikácii využíva.</a:t>
            </a:r>
          </a:p>
          <a:p>
            <a:endParaRPr lang="sk-SK" noProof="0" dirty="0"/>
          </a:p>
          <a:p>
            <a:r>
              <a:rPr lang="sk-SK" noProof="0" dirty="0"/>
              <a:t>---</a:t>
            </a:r>
          </a:p>
          <a:p>
            <a:endParaRPr lang="sk-SK" noProof="0" dirty="0"/>
          </a:p>
          <a:p>
            <a:r>
              <a:rPr lang="sk-SK" noProof="0" dirty="0"/>
              <a:t>Cloud Firestore je databázové riešenie do ktorého ukladáme 4 údaje pre každého používateľa: edu meno a heslo, email a jazyk</a:t>
            </a:r>
          </a:p>
          <a:p>
            <a:r>
              <a:rPr lang="sk-SK" noProof="0" dirty="0"/>
              <a:t>Heslo je enkryptované na základe unikátneho kľúča pomocou algoritmu AES</a:t>
            </a:r>
          </a:p>
          <a:p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sa proces prihlasovania a registrácie skladá z dvoch obrazoviek,</a:t>
            </a:r>
          </a:p>
          <a:p>
            <a:r>
              <a:rPr lang="sk-SK" noProof="0" dirty="0"/>
              <a:t>Druha obrazovka na pravo sa využíva iba ak sa používateľ registruje</a:t>
            </a:r>
          </a:p>
          <a:p>
            <a:r>
              <a:rPr lang="sk-SK" noProof="0" dirty="0"/>
              <a:t>Na registračnej obrazovke zadá údaje k EduPage a predvolený jazyk</a:t>
            </a:r>
          </a:p>
          <a:p>
            <a:endParaRPr lang="sk-SK" noProof="0" dirty="0"/>
          </a:p>
          <a:p>
            <a:r>
              <a:rPr lang="sk-SK" noProof="0" dirty="0"/>
              <a:t>Zdrojový kód vo flutteri sa skladá z Widgetov, sú to objekty ktoré môžu, ale nemusia reprezentovať časť grafického zobrazenia aplikácie</a:t>
            </a:r>
          </a:p>
          <a:p>
            <a:r>
              <a:rPr lang="sk-SK" noProof="0" dirty="0"/>
              <a:t>Príklad Widgetu ktorý sa graficky nezobrazí je </a:t>
            </a:r>
            <a:r>
              <a:rPr lang="sk-SK" b="1" noProof="0" dirty="0"/>
              <a:t>Form</a:t>
            </a:r>
            <a:r>
              <a:rPr lang="sk-SK" noProof="0" dirty="0"/>
              <a:t>, Form pre vytvorenie inštancie potrebuje dva parametre, key a child,</a:t>
            </a:r>
          </a:p>
          <a:p>
            <a:r>
              <a:rPr lang="sk-SK" noProof="0" dirty="0"/>
              <a:t>Key je unikátny kľuč cez ktorý sa pristupuje k stavu a metódam formuláru a child reprezentuje podradený widget.</a:t>
            </a:r>
          </a:p>
          <a:p>
            <a:endParaRPr lang="sk-SK" noProof="0" dirty="0"/>
          </a:p>
          <a:p>
            <a:r>
              <a:rPr lang="sk-SK" noProof="0" dirty="0"/>
              <a:t>Column je Widget ktorý slúži na rozmiestnenie, jediným povinným parametrom je children ktorý obsahuje List Widgetov ktoré sa do</a:t>
            </a:r>
          </a:p>
          <a:p>
            <a:r>
              <a:rPr lang="sk-SK" noProof="0" dirty="0"/>
              <a:t>Pomyselného stĺpca vložia a zobrazia</a:t>
            </a:r>
          </a:p>
          <a:p>
            <a:endParaRPr lang="sk-SK" noProof="0" dirty="0"/>
          </a:p>
          <a:p>
            <a:r>
              <a:rPr lang="sk-SK" noProof="0" dirty="0"/>
              <a:t>TextInputWidget je mnou vytvorený a slúži ako textový vstup</a:t>
            </a:r>
          </a:p>
          <a:p>
            <a:r>
              <a:rPr lang="sk-SK" noProof="0" dirty="0"/>
              <a:t>Textový vstup obsahuje validator, metódy ktorá overí správnosť zadaných údajov a na základe týchto metód sa vyhodnotí korektnosť Formu</a:t>
            </a:r>
          </a:p>
          <a:p>
            <a:endParaRPr lang="sk-SK" noProof="0" dirty="0"/>
          </a:p>
          <a:p>
            <a:r>
              <a:rPr lang="sk-SK" noProof="0" dirty="0"/>
              <a:t>LoginButton je ďalší mnou vytvorený a slúži ako tlačidlo prihlásenia alebo v prípade registrovania na pokračovanie</a:t>
            </a:r>
          </a:p>
          <a:p>
            <a:r>
              <a:rPr lang="sk-SK" noProof="0" dirty="0"/>
              <a:t>Parametrom konštruktora je funkcia ktorá sa po jeho kliknutí zavolá</a:t>
            </a:r>
          </a:p>
          <a:p>
            <a:r>
              <a:rPr lang="sk-SK" noProof="0" dirty="0"/>
              <a:t>V tejto funkcii je referencovany kľúč formulára v podmienke if(všetky validátori vo formulári sú správne)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Aktuálny </a:t>
            </a:r>
            <a:r>
              <a:rPr lang="sk-SK" b="1" noProof="0" dirty="0"/>
              <a:t>rozvrh</a:t>
            </a:r>
            <a:r>
              <a:rPr lang="sk-SK" noProof="0" dirty="0"/>
              <a:t> v ktorom je vyznačená aktuálna hodina a zostávajúci čas ak nejaká prebieha. </a:t>
            </a:r>
            <a:br>
              <a:rPr lang="sk-SK" noProof="0" dirty="0"/>
            </a:br>
            <a:r>
              <a:rPr lang="sk-SK" noProof="0" dirty="0"/>
              <a:t>Po kliknutí na jednu z hodín sa zobrazí kontextové okno v ktorom sú detaily o aktuálnej hodine</a:t>
            </a:r>
          </a:p>
          <a:p>
            <a:r>
              <a:rPr lang="sk-SK" noProof="0" dirty="0"/>
              <a:t>ako aj priame pre kliky na mapu v ktorých sa zobrazí aktuálna učebná alebo sa z nej naviguje</a:t>
            </a:r>
          </a:p>
          <a:p>
            <a:endParaRPr lang="sk-SK" noProof="0" dirty="0"/>
          </a:p>
          <a:p>
            <a:r>
              <a:rPr lang="sk-SK" noProof="0" dirty="0"/>
              <a:t>Časť s menu jedálne, tu sa zobrazuje aktuálne dnešné menu, ako aj preklik na obrazovku týždenného menu</a:t>
            </a:r>
          </a:p>
          <a:p>
            <a:endParaRPr lang="sk-SK" noProof="0" dirty="0"/>
          </a:p>
          <a:p>
            <a:r>
              <a:rPr lang="sk-SK" noProof="0" dirty="0"/>
              <a:t>A na spodku obrazovky Widget s menu máp a navigácie.</a:t>
            </a:r>
          </a:p>
          <a:p>
            <a:r>
              <a:rPr lang="sk-SK" noProof="0" dirty="0"/>
              <a:t>Rýchla navigácia zobrazí trasu z aktuálnej učebne v ktorej používateľ mal hodinu do nasledujúcej kde hodinu bude mať.</a:t>
            </a:r>
          </a:p>
          <a:p>
            <a:endParaRPr lang="sk-SK" noProof="0" dirty="0"/>
          </a:p>
          <a:p>
            <a:r>
              <a:rPr lang="sk-SK" noProof="0" dirty="0"/>
              <a:t>Aplikácia obsahuje aj </a:t>
            </a:r>
            <a:r>
              <a:rPr lang="sk-SK" b="1" noProof="0" dirty="0"/>
              <a:t>Drawer</a:t>
            </a:r>
            <a:r>
              <a:rPr lang="sk-SK" noProof="0" dirty="0"/>
              <a:t>, ktorý sa dá ľahko zobraziť kliknutím na ikonku hamburgeroveho menu v AppBare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Dáta z EduPage získavam pomocou serie </a:t>
            </a:r>
            <a:r>
              <a:rPr lang="sk-SK" b="1" noProof="0" dirty="0"/>
              <a:t>HTTP</a:t>
            </a:r>
            <a:r>
              <a:rPr lang="sk-SK" noProof="0" dirty="0"/>
              <a:t> requestov</a:t>
            </a:r>
          </a:p>
          <a:p>
            <a:r>
              <a:rPr lang="sk-SK" noProof="0" dirty="0"/>
              <a:t>Na základe odpovedi a jej spracovania sa upravujú parametre pre ďalšie requesty</a:t>
            </a:r>
          </a:p>
          <a:p>
            <a:r>
              <a:rPr lang="sk-SK" noProof="0" dirty="0"/>
              <a:t>Pre správnu nadväznosť a fungovanie requestov je potrebne manažovať cookies a posielať ich spoločne s requestami</a:t>
            </a:r>
          </a:p>
          <a:p>
            <a:r>
              <a:rPr lang="sk-SK" noProof="0" dirty="0"/>
              <a:t>Po úspešnom procese získavania dát je ich potrebne spracovať, deserializovat z </a:t>
            </a:r>
            <a:r>
              <a:rPr lang="sk-SK" b="1" noProof="0" dirty="0"/>
              <a:t>json</a:t>
            </a:r>
            <a:r>
              <a:rPr lang="sk-SK" noProof="0" dirty="0"/>
              <a:t> formátu do predpripravených modelov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 request</a:t>
            </a:r>
          </a:p>
          <a:p>
            <a:r>
              <a:rPr lang="sk-SK" b="1" noProof="0" dirty="0"/>
              <a:t>Asynchrónne</a:t>
            </a:r>
            <a:r>
              <a:rPr lang="sk-SK" noProof="0" dirty="0"/>
              <a:t> programovanie, vďaka ktorému sa v aplikácii zobrazí indikátor načítavanie </a:t>
            </a:r>
          </a:p>
          <a:p>
            <a:r>
              <a:rPr lang="sk-SK" b="1" noProof="0" dirty="0"/>
              <a:t>cookieList</a:t>
            </a:r>
            <a:r>
              <a:rPr lang="sk-SK" noProof="0" dirty="0"/>
              <a:t> je list cookies ktorý sa pridá ako header field do requestu</a:t>
            </a:r>
          </a:p>
          <a:p>
            <a:r>
              <a:rPr lang="sk-SK" noProof="0" dirty="0"/>
              <a:t>_</a:t>
            </a:r>
            <a:r>
              <a:rPr lang="sk-SK" b="1" noProof="0" dirty="0"/>
              <a:t>updateCookies</a:t>
            </a:r>
            <a:r>
              <a:rPr lang="sk-SK" noProof="0" dirty="0"/>
              <a:t> funkcia aktualizuje cookieList na základe set-cookie parametru v hlavičke odpovedi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b="1" noProof="0" dirty="0"/>
              <a:t>Header</a:t>
            </a:r>
            <a:r>
              <a:rPr lang="sk-SK" noProof="0" dirty="0"/>
              <a:t> slúži na prenos informácii medzi serverom a klientom</a:t>
            </a:r>
          </a:p>
          <a:p>
            <a:r>
              <a:rPr lang="sk-SK" b="1" noProof="0" dirty="0"/>
              <a:t>Set-cookie</a:t>
            </a:r>
            <a:r>
              <a:rPr lang="sk-SK" noProof="0" dirty="0"/>
              <a:t> header field obsahuje cookies ktoré je treba nastaviť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91924" y="176558"/>
            <a:ext cx="13279691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loginRequestUrl</a:t>
            </a:r>
            <a:r>
              <a:rPr lang="en-GB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noProof="1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.edupage.org/login/edubarLogin.php’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Mapy a navigácia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2" y="1436080"/>
            <a:ext cx="10601613" cy="522575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máp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navigačných bodov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Návrh prepojenia navigačných bodov </a:t>
            </a:r>
            <a:endParaRPr lang="en-GB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Zápis prepojení do formátu vhodného pre navigačný algoritmus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Zapísanie súradníc bodov a učební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7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6" y="53755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kombinácii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spcAft>
                <a:spcPts val="800"/>
              </a:spcAft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navigácie študentom ako aj učiteľom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4400+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53" y="1689628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requestov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800"/>
              </a:spcAft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 pole 32"/>
          <p:cNvSpPr txBox="1"/>
          <p:nvPr/>
        </p:nvSpPr>
        <p:spPr>
          <a:xfrm>
            <a:off x="1286935" y="338668"/>
            <a:ext cx="8037689" cy="2630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requestUrl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dirty="0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.edupage.org/login/index.php'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requestUrl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_updateCookies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2" name="Obdĺžnik 1"/>
          <p:cNvSpPr/>
          <p:nvPr/>
        </p:nvSpPr>
        <p:spPr>
          <a:xfrm>
            <a:off x="553156" y="3228622"/>
            <a:ext cx="114469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Tue, 15 Feb 2022 07:39:17 GMT, </a:t>
            </a:r>
            <a:r>
              <a:rPr lang="sk-SK" sz="20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PHPSESSID=ebd9c97e592c7de301c00d82c6030eb5; path=/; secure; HttpOnly</a:t>
            </a:r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cache-control: no-store, no-cache, must-revalidate, post-check=0, pre-check=0, transfer-encoding: chunked, date: Tue, 15 Feb 2022 07:39:17 GMT, content-encoding: gzip, vary: Accept-Encoding, strict-transport-security: max-age=63072000;, referrer-policy: same-origin, content-type: text/html; charset=utf-8, pragma: no-cache, x-xss-protection: 1; mode=block, content-language: sk, upgrade: h2,h2c, server: Apache, x-frame-options: sameorigin, x-content-type-options: nosniff, expires: Mon, 26 Jul 1997 05:00:00 GMT}</a:t>
            </a:r>
            <a:endParaRPr lang="sk-SK" sz="20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</TotalTime>
  <Words>2703</Words>
  <Application>Microsoft Office PowerPoint</Application>
  <PresentationFormat>Širokouhlá</PresentationFormat>
  <Paragraphs>356</Paragraphs>
  <Slides>25</Slides>
  <Notes>23</Notes>
  <HiddenSlides>1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25</vt:i4>
      </vt:variant>
    </vt:vector>
  </HeadingPairs>
  <TitlesOfParts>
    <vt:vector size="35" baseType="lpstr">
      <vt:lpstr>Calibri</vt:lpstr>
      <vt:lpstr>Sen</vt:lpstr>
      <vt:lpstr>Arial</vt:lpstr>
      <vt:lpstr>Times New Roman</vt:lpstr>
      <vt:lpstr>Arial Black</vt:lpstr>
      <vt:lpstr>Consolas</vt:lpstr>
      <vt:lpstr>Verdana</vt:lpstr>
      <vt:lpstr>Calibri Light</vt:lpstr>
      <vt:lpstr>Helvetica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Mapy a navigácia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80</cp:revision>
  <dcterms:created xsi:type="dcterms:W3CDTF">2021-04-19T09:39:24Z</dcterms:created>
  <dcterms:modified xsi:type="dcterms:W3CDTF">2022-02-20T14:13:22Z</dcterms:modified>
</cp:coreProperties>
</file>